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42" r:id="rId5"/>
    <p:sldId id="258" r:id="rId6"/>
    <p:sldId id="259" r:id="rId7"/>
    <p:sldId id="260" r:id="rId8"/>
    <p:sldId id="307" r:id="rId9"/>
    <p:sldId id="298" r:id="rId10"/>
    <p:sldId id="343" r:id="rId11"/>
    <p:sldId id="309" r:id="rId12"/>
    <p:sldId id="346" r:id="rId13"/>
    <p:sldId id="311" r:id="rId14"/>
    <p:sldId id="312" r:id="rId15"/>
    <p:sldId id="316" r:id="rId16"/>
    <p:sldId id="344" r:id="rId17"/>
    <p:sldId id="313" r:id="rId18"/>
    <p:sldId id="315" r:id="rId19"/>
    <p:sldId id="317" r:id="rId20"/>
    <p:sldId id="319" r:id="rId21"/>
    <p:sldId id="345" r:id="rId22"/>
    <p:sldId id="320" r:id="rId23"/>
    <p:sldId id="321" r:id="rId24"/>
    <p:sldId id="325" r:id="rId25"/>
    <p:sldId id="323" r:id="rId26"/>
    <p:sldId id="322" r:id="rId27"/>
    <p:sldId id="327" r:id="rId28"/>
    <p:sldId id="326" r:id="rId29"/>
    <p:sldId id="324" r:id="rId30"/>
    <p:sldId id="328" r:id="rId31"/>
    <p:sldId id="329" r:id="rId32"/>
    <p:sldId id="330" r:id="rId33"/>
    <p:sldId id="331" r:id="rId34"/>
    <p:sldId id="31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47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2466" y="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C1663B48-A911-496E-888A-684BBDE07B48}"/>
              </a:ext>
            </a:extLst>
          </p:cNvPr>
          <p:cNvSpPr txBox="1"/>
          <p:nvPr/>
        </p:nvSpPr>
        <p:spPr>
          <a:xfrm>
            <a:off x="-10134" y="1929065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D90F6F-590E-4880-AD32-53569BBF3B91}"/>
              </a:ext>
            </a:extLst>
          </p:cNvPr>
          <p:cNvGrpSpPr/>
          <p:nvPr/>
        </p:nvGrpSpPr>
        <p:grpSpPr>
          <a:xfrm>
            <a:off x="5244392" y="2444165"/>
            <a:ext cx="1682803" cy="413563"/>
            <a:chOff x="3275856" y="1242391"/>
            <a:chExt cx="1656184" cy="407020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5ECB2E68-8822-439C-851C-21D49F6CFAF4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CC63F9BA-FB98-4601-BCB4-054138053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0" y="57178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74" y="152226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39521" y="1965324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805593"/>
            <a:chOff x="693327" y="943954"/>
            <a:chExt cx="4713465" cy="38055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285262" y="4047218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235F-4E4A-49AA-9500-793610629EAA}"/>
              </a:ext>
            </a:extLst>
          </p:cNvPr>
          <p:cNvGrpSpPr/>
          <p:nvPr/>
        </p:nvGrpSpPr>
        <p:grpSpPr>
          <a:xfrm>
            <a:off x="5415238" y="1527243"/>
            <a:ext cx="1361524" cy="4850428"/>
            <a:chOff x="9573713" y="966236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BD26DF4-CEDB-4719-BA87-CF63FEB0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D1483E6-49DD-4870-9BA2-6BBFD381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4826C8-EB44-41DB-BC59-9F287D362A51}"/>
              </a:ext>
            </a:extLst>
          </p:cNvPr>
          <p:cNvGrpSpPr/>
          <p:nvPr/>
        </p:nvGrpSpPr>
        <p:grpSpPr>
          <a:xfrm>
            <a:off x="6355711" y="2102351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DE24EDD3-69F4-4868-997B-0984A689DC2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AF5DE06-BEC4-47AC-B641-BB6DBF53D42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0FA8012-AE41-460B-AE1A-172394E8795E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2C351-1142-4A24-BA58-2F2E7879F403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22C8C-8578-4E8E-BB9E-2B8B4EFE5A74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BB63C6F0-7FD8-4D50-B1FF-643A1BF1D68B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2CC76112-C57F-48AF-A769-BEA95EE31D3E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34E0AD0B-7D6A-4AB4-A84C-DF2F56138F78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4D682-3C1D-4D59-A268-5A124943FA7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E184FC-94B6-450B-8D95-9A5E2509402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79E2C-C606-4405-BA20-DEDC056B74B3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C6876C-8DCC-49FA-BF21-2864F53C7AC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156884-C862-4B69-9DEC-208BD39FB914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0A40B-4653-4152-B734-FDA1CB233B56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05FCB-B3F1-4CA7-A31E-832063AEB00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1FAAD-5F6D-4A37-BCA9-CE9577B85F76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BFC59F-E575-4160-B3FD-F7E4D3E4988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189419-DDCC-433F-875C-2E20A5AB50B3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181C87-BF86-4ABA-A439-40A15150B819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AB6CE-13D5-4CD7-B0A3-277FA721D35F}"/>
              </a:ext>
            </a:extLst>
          </p:cNvPr>
          <p:cNvGrpSpPr/>
          <p:nvPr/>
        </p:nvGrpSpPr>
        <p:grpSpPr>
          <a:xfrm>
            <a:off x="7692510" y="2097081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BE7C6019-5F4B-47F8-AF5E-F1615FC6395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D410B57-6F44-4D66-942E-389EFFEBA49D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CCB84094-73EA-4534-8B46-5D3BCA6DC792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36DA43-C9E4-483A-9EA8-F14FB08D563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0826FE-29BE-456E-8F30-E505DF090C24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85CE338E-94D2-4D3D-94AF-EB9808A821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47E58C3D-3238-4CA7-AD7A-37CC7009684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92B81BFE-07B1-4FF0-B4F4-D8165628EA2D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BE22-E28B-494E-AFDD-6AFCF254F2C9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2CE83D-6A3D-4A07-AFD7-567C6FC1234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D71EF7-E94C-4C09-8120-CA28CA14A11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73C7CE-923C-4627-A66B-52CA9E0CC1F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18E782-8291-4B70-B711-7591B336D3E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8B6758-5D3B-451C-8CE8-553C79BFDCAE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1B4555-5F98-45AD-AE93-6B73C8E599BC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905A69-44BA-4361-A9A7-832D5F0589C9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F2F6D5-727F-4AD2-A71D-BB81AA7CD676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E30D6E-5E20-4EBA-9D55-D259089780FA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37B614-7911-4A39-8E55-9E49D4B9D477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C94032-AC40-4FE6-BB66-DD39FB55FC48}"/>
              </a:ext>
            </a:extLst>
          </p:cNvPr>
          <p:cNvGrpSpPr/>
          <p:nvPr/>
        </p:nvGrpSpPr>
        <p:grpSpPr>
          <a:xfrm>
            <a:off x="9029309" y="2091813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8B18022B-752B-412B-81C0-4582D85D8F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0A19058-6BF2-4576-BDEE-B936D2FFE33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8E6184CC-158B-4537-81D3-5487725C3F7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7D39729-90C5-4037-9CEC-43261EF09AFF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078527-1D32-4B4F-A87B-8D79BB120B6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116B55A-A1D8-4680-9E5A-1567024DF70F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18FC4C3C-C434-48FB-9FC5-556E966C2BC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51C8D8B-3885-4E8C-A658-EDEEE6ABE4E6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A4EF63-C1BB-4A47-AB64-2179994FE40D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BF4CCE-A407-4459-AD61-CC53B87AB0C9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D84A7C-553D-47FA-963F-8C0D6DB68B35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ADB2DD-34C9-4DF7-B1C1-93720D623E5A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07C003-58A4-4B6E-836F-1F3ECD624DFC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1F865B-7644-4935-AA33-AAB30442B9D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66E18-BD2B-4DC0-B245-CD1AA2442D02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611B2E-D712-4A5C-BAE3-053F2F6C04E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F67CF4-12E2-4849-A7D4-9ED9E7C9B1FE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D66405-657A-4D79-BEE3-2FD963DD63F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677A613-E623-480F-8C2A-440DE9ACA99D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9D9B1C8-6D59-4D91-BDDA-BB36C4BDF306}"/>
              </a:ext>
            </a:extLst>
          </p:cNvPr>
          <p:cNvSpPr txBox="1"/>
          <p:nvPr/>
        </p:nvSpPr>
        <p:spPr>
          <a:xfrm>
            <a:off x="6398248" y="1643327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44CB5E-3369-4BB7-810F-80CFFFDB3411}"/>
              </a:ext>
            </a:extLst>
          </p:cNvPr>
          <p:cNvSpPr txBox="1"/>
          <p:nvPr/>
        </p:nvSpPr>
        <p:spPr>
          <a:xfrm>
            <a:off x="7724201" y="1643327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7C5758-EEA8-4340-9BAC-130CCA8CABF3}"/>
              </a:ext>
            </a:extLst>
          </p:cNvPr>
          <p:cNvSpPr txBox="1"/>
          <p:nvPr/>
        </p:nvSpPr>
        <p:spPr>
          <a:xfrm>
            <a:off x="9058289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54DFFE-FA28-400F-BCFC-D2C5FE20FA44}"/>
              </a:ext>
            </a:extLst>
          </p:cNvPr>
          <p:cNvGrpSpPr/>
          <p:nvPr/>
        </p:nvGrpSpPr>
        <p:grpSpPr>
          <a:xfrm>
            <a:off x="10366107" y="2091813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D033C56-99DD-4B6E-AF1B-55D2F447D4CD}"/>
              </a:ext>
            </a:extLst>
          </p:cNvPr>
          <p:cNvSpPr txBox="1"/>
          <p:nvPr/>
        </p:nvSpPr>
        <p:spPr>
          <a:xfrm>
            <a:off x="10400511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941847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60302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243505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208651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133E53-66F9-4362-A98D-EF5FFA1DB67D}"/>
              </a:ext>
            </a:extLst>
          </p:cNvPr>
          <p:cNvGrpSpPr/>
          <p:nvPr/>
        </p:nvGrpSpPr>
        <p:grpSpPr>
          <a:xfrm>
            <a:off x="9006365" y="1723614"/>
            <a:ext cx="1868586" cy="2652775"/>
            <a:chOff x="9006365" y="1723614"/>
            <a:chExt cx="1868586" cy="26527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BA8BBF-E1D3-461A-BDD4-7FAB7D398CF6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8ACC63-ED12-4C11-82D3-8911E2231999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BF976F-E049-4578-B9D5-FA38BF5CA14F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EF91700-A322-412C-8B7D-4543D2268466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D5F868-8090-403C-960E-E455EF64CEF6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9272CF-249B-4B69-94C1-6F82549F9AD8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4A42F1-F6D3-4838-94AE-4F5D3A38305B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C8B3DC-F089-4F05-922D-2B017CC47AD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770493-E478-4978-ACCA-712D6E7C2ABC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54DC91-B2AD-460D-B72D-2C110EFCD647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D8017E-4E00-4FA3-A3B5-D102B00C4D4C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887B93-3773-41A2-AB0A-77B8A21CD32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13DE7F-28D5-4D38-85C8-1BED6F35B6A7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08608B-8F91-4A31-A114-CFB675D0F8E9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72EAC9D-61CF-423C-9E9F-E5CD8BB073F9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EB461B-D4AF-4055-8C3A-6485C275B4CE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AFE20A-4CA5-45D6-A3A0-C0453817D907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E21BDA-6483-4376-B42C-71272B68AE45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9FEBAC-4E95-4FCF-B65B-90C09377EB8D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1853A9-1E26-4A4B-A7C1-8D420ED4CC4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D3974-6093-47A8-9EEA-C82EF6B38381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081994-5E15-48F1-99D6-ED53450AD52D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CB6DBFC-66E9-4A30-90D8-629C730C3E89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022185-B35F-4780-816A-9162ED02F059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0D775DB-7E53-4180-B465-EFD25B6BB091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0E78D415-4319-47F4-8CCC-6AA412BA6FC2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C83A-09E1-49D4-96D4-7F4035AFCAC2}"/>
              </a:ext>
            </a:extLst>
          </p:cNvPr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F126E-4682-4BFE-B02B-74EE67A8A19E}"/>
              </a:ext>
            </a:extLst>
          </p:cNvPr>
          <p:cNvGrpSpPr/>
          <p:nvPr/>
        </p:nvGrpSpPr>
        <p:grpSpPr>
          <a:xfrm>
            <a:off x="3902431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3DB734EA-3A33-4CE8-9097-C00904CE850D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E5009A0F-CB5A-4D08-85B8-957E1C0CE1DD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B4F58BAF-9673-4C4F-999E-7F2FF3E2870C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F1B35C38-33A0-4A20-83FE-18EA23C5202E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D64E366-9FB5-4F40-A121-CBEB14FC68C8}"/>
              </a:ext>
            </a:extLst>
          </p:cNvPr>
          <p:cNvSpPr/>
          <p:nvPr/>
        </p:nvSpPr>
        <p:spPr>
          <a:xfrm>
            <a:off x="5962389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27D9C-3567-4812-AB48-390526AD5A16}"/>
              </a:ext>
            </a:extLst>
          </p:cNvPr>
          <p:cNvSpPr/>
          <p:nvPr/>
        </p:nvSpPr>
        <p:spPr>
          <a:xfrm>
            <a:off x="4543058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3F11-3149-44AA-9152-84803950E871}"/>
              </a:ext>
            </a:extLst>
          </p:cNvPr>
          <p:cNvSpPr/>
          <p:nvPr/>
        </p:nvSpPr>
        <p:spPr>
          <a:xfrm>
            <a:off x="6998536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4636D-8B92-4CCF-9A39-5CF7C2FC9564}"/>
              </a:ext>
            </a:extLst>
          </p:cNvPr>
          <p:cNvSpPr/>
          <p:nvPr/>
        </p:nvSpPr>
        <p:spPr>
          <a:xfrm>
            <a:off x="5469639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491535" y="1793154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749702" y="1793154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aphic 17">
            <a:extLst>
              <a:ext uri="{FF2B5EF4-FFF2-40B4-BE49-F238E27FC236}">
                <a16:creationId xmlns:a16="http://schemas.microsoft.com/office/drawing/2014/main" id="{A779302C-FC66-45B6-B1F6-42F71572F0C5}"/>
              </a:ext>
            </a:extLst>
          </p:cNvPr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  <a:solidFill>
            <a:schemeClr val="accent5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47B3685-C5FF-4376-863F-540D4BA17A8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081B857-D529-49BD-B8F6-CDF8709E44C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ED2FC96-DCF1-44B1-AC4B-58212E57D75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10A893A-A472-4AC1-A465-579502811C7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45054D-0271-469D-8142-E4E7ADAB3D9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B6FA65E-1582-4999-90A9-134A93D7411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06E880-F8BC-4A45-8427-7AEF2DBBE6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99C7FA6-D1F5-40C0-BDCB-89E4DD9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D5DD776-E3EE-45C7-AECB-38718404C60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F2135F7-5E4E-4D24-91D5-A5E18150C4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6C13A4B-46E5-4716-B14D-E605158662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EE4A268-99FB-4F6D-A912-5D90570825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4F5572-5983-4A3C-BE35-D4EB6EE8FED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93916CA-080C-40A1-8D10-E697187D31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B0AFF6-7B7C-4A65-A3B3-5D48BBF9DA7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3EB54F6-8F4F-4D81-92B4-36CD530D5D0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3F94F99-A5AD-41AB-BCCC-8508E4893E6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8599B12-1DBD-4401-87DE-9FE4B49CC27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6E7B2B-ECFA-49D3-90F5-BAD9F3A840A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92C0D4B-6B22-419E-A547-D1A865A2993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DEF1A30-31D7-46DF-B5A2-8DEED0A879D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954891-9160-4462-817B-450A57874B6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18AEAA4-DDB1-4575-BED0-D1A554A143C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865276A-0E14-4DAD-95AF-D88C9F6A30E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9A6A967-A551-4741-B958-E1390709182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370BB28-3EB0-4C09-AB98-61297C34316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9F25D97-469B-471E-9458-8F500E3D5B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EA0C12A-BC39-4E51-AC5C-A7E1F4091D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C3DB14F-0445-4992-AA06-AB0841E2790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B567548-B7FB-4E11-9ECB-45E99661DC9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F2B0373-C621-49DA-A5E2-36F13D1C055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90CACC2-8722-4FAB-AD14-F941B7913D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F67021-F007-4614-ACC5-3428036B37F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068083E-E9B9-4B81-BBCE-FC7492094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FDAF6A-EEEB-4DB6-BA21-0C22ED9039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CDE23D-96EA-47B7-84FE-DD202EA7E1A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E0FFB0C-060B-4AEB-B673-5576BB4E18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EE66319-F033-4568-AB1A-50F70475601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3B35BC0-B9CF-4978-96BD-39E4AEBF8B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4340E6C-457A-4B11-BED7-11355681B5F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2BE43CB-9AF6-4512-93E9-0E767E88BD7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EC8756-267B-4FEB-9F02-4735D9BAA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67B9FF-A751-42DA-A8B5-08100E244DF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BFDF8E4-4A96-4A12-8D35-5DEA88166EA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F3F1249-A0A9-41C2-82C4-3436F2EA8BD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55A8F01-FECC-415F-8CF0-55D5A260B6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1604266-6E55-4EA6-A991-90D24FD07F6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3CF7E7-E11E-458E-96EC-8EF24B05836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C3A8A6E-877F-43E3-93BF-CB18C6B0665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41DC5-60CC-40AC-91E9-87136200AFA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B46C4A7-15B9-4A7A-84F8-DB1EF092500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4D08D7A-8E71-4826-A678-9327776B8E8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91C3E8-FB45-4ECB-9E60-C72D3C2A2D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C274ACE-26F0-47CD-89CD-7E70262E35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07D5FE-6BE1-465E-BF71-35A4D6AD566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4D0E688-37A6-4892-89E3-A4AD09BAD13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30DD84E-F184-4C17-8C6A-7B5A811835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91C0B5-A901-4610-A6C4-1DC95D6B5F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EC08B0-3800-4E6B-95C8-4E1D2F6CE04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A84336A-5DCF-41A5-BDCE-D493F54CC8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2B42A57-0439-4D81-A53F-6C3AF4ABE9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6039BF-27DF-40D9-86F9-56B9D3F0A23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0980C14-B8C4-4520-B524-ABBE2D6BB64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3EC684-21A4-487E-AD41-2AB7154020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91411D-E417-489B-93EF-FE2D0AD7641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D1EFE6A-9A9A-4645-B3B5-6AA9628BABF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5692EFA-20DB-41B3-BDF2-18BFF475537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5B4387-2E9D-4DB9-A4E0-56B7927B16F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001ADBA-AAD9-40EA-86D6-AA342AA5B3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61BA50-FA23-477E-B0A0-4F002E45B55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FF5F106-E643-4181-999B-42E714966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FC1F439-240D-4F94-A8F6-BF66BF967C5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1A7FF20-C18E-48A0-9472-1261E2ED806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8B6820F-24DE-414F-B76C-32BAF9929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FA1FBA-536B-4264-B439-A89FE59ED13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978978C-A49F-4B4B-B777-1B3B417F125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61B388D-B927-4EF5-9764-909D76327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8FF737-C815-4962-8614-F7338D41FFB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4EC26BA-039B-4497-AC46-C133D9DE4C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48069CC-A0C8-400D-A990-62FC8E099C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B6F056B-10E7-42A0-BF79-826EEA41683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79BCF9C-7AA7-44A2-B889-DB0881C4E69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3A04199-4F32-458A-A43F-77075E5FE90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7E5E50-4FE2-4E3E-B2D9-C723E7B76B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3BAC210-7EA6-4EF3-9673-2E8D8D204B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CB1550C-2296-4303-8437-3335C018726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E6EB6A-7614-4803-8D0E-468C34EEBCA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B73640-26B5-4AE6-A1CB-7AB5F539AE2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F8E27A8-92CE-4542-8F74-09A09AA851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3998E5-C3BB-4C38-8E2C-E70555AE2BD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EA0E6D2-524D-47FB-9853-9012356B4B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677CF76-F1C0-4A62-8034-EE725D39884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04BB809-A857-4589-956A-B77B1B95D0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B45EAFE-8400-41A2-89F2-E06D1E0B1C2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699DD43-B7A3-446C-84CC-6A43A211FC1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5171645-00E5-4AA7-AA61-F3CD26E7F3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E08A75-73C2-4267-96E1-770765D968D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768BC7-E665-4ABF-862F-FAC112EA89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FD15480-F7DD-4A81-A780-D39E9EB2E97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C8D9CD-49AE-4DC6-ABCE-6F572E570C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D4DAB45-00CF-432C-AE5C-9433112A5CF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65534F6-2DAE-483E-89AA-D403F0AF300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DFF1C54-4DBD-41DA-A493-36D9BA018BF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9B95A4E-4DEB-4E91-9FD9-19E6D7817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16F7B43-CF80-4093-B087-08E958F69E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56677D4-7628-443C-A212-B5FD7F35F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DBFB1F-6FAC-437D-A2B5-EB4BA56B4A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E385786-4049-4C00-8F9F-C0704DDFFAE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F9261E4-1043-4F27-9960-A67995206B2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72BD9F-1A7F-47AD-8853-22260719DC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7C418CE-268F-42EE-95BC-3A3033EEE9B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C874714-12C2-4A5B-891F-6A9A4D2557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7373616" y="475061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7393765" y="551369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6A0955-C453-45E2-9909-2BC74B156A75}"/>
              </a:ext>
            </a:extLst>
          </p:cNvPr>
          <p:cNvGrpSpPr/>
          <p:nvPr/>
        </p:nvGrpSpPr>
        <p:grpSpPr>
          <a:xfrm>
            <a:off x="753139" y="-50052"/>
            <a:ext cx="6894847" cy="6532333"/>
            <a:chOff x="753139" y="-50052"/>
            <a:chExt cx="6894847" cy="6532333"/>
          </a:xfrm>
        </p:grpSpPr>
        <p:sp>
          <p:nvSpPr>
            <p:cNvPr id="115" name="Isosceles Triangle 67">
              <a:extLst>
                <a:ext uri="{FF2B5EF4-FFF2-40B4-BE49-F238E27FC236}">
                  <a16:creationId xmlns:a16="http://schemas.microsoft.com/office/drawing/2014/main" id="{FF900CB1-41F8-44E5-A37B-C3C8C4B321B7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C8714B8-27DB-49E0-9AA2-80DAB18C26DF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84FDFBE3-38D6-480A-84A5-AE610C81C3F5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3BFBA259-8372-4050-B850-DDF0A5EB53E1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60AD03B3-175C-4FC1-821B-6A6A3E344948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1543E9-63F3-4EA4-8208-64209AC602F1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AF97509-2D1A-4D1C-B661-4553AC1BD25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1C3DC25-50C6-4235-92F0-B889597B18AD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6204879-FED2-4A40-9FE3-06FC2B5DA360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8625E46-736A-416B-8E86-15F5428CA157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2D99AC6-2B67-46D9-9AF4-E384F0FD3C61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2CF519B-F6F6-4305-95C5-4D1D50922726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9EF1A7C-1142-403F-8322-6FE83C6267B3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5" name="Rectangle 8">
                  <a:extLst>
                    <a:ext uri="{FF2B5EF4-FFF2-40B4-BE49-F238E27FC236}">
                      <a16:creationId xmlns:a16="http://schemas.microsoft.com/office/drawing/2014/main" id="{7D39375B-2B62-4DE1-B346-31A190C79307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Oval 16">
                  <a:extLst>
                    <a:ext uri="{FF2B5EF4-FFF2-40B4-BE49-F238E27FC236}">
                      <a16:creationId xmlns:a16="http://schemas.microsoft.com/office/drawing/2014/main" id="{D73B280D-6AC1-4D44-B325-CC40B083DC88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BB470A-DAAE-4CED-9FB0-A05250A2170B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3" name="Rectangle 8">
                  <a:extLst>
                    <a:ext uri="{FF2B5EF4-FFF2-40B4-BE49-F238E27FC236}">
                      <a16:creationId xmlns:a16="http://schemas.microsoft.com/office/drawing/2014/main" id="{D5836B69-B984-4B80-B719-3D261F2E8C4F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Oval 16">
                  <a:extLst>
                    <a:ext uri="{FF2B5EF4-FFF2-40B4-BE49-F238E27FC236}">
                      <a16:creationId xmlns:a16="http://schemas.microsoft.com/office/drawing/2014/main" id="{6DC883E0-07CB-41C3-922E-894B4754CC09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D3B9376-1528-4123-A614-A15118352CCE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376C61D1-775A-41DB-84D3-09C24156F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7358683-7192-4186-B383-EB28E2B761A9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D1B5B64-9251-472F-B3F0-B43C9F743801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51FBB94-1B7E-408A-B3FC-326AF513D448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9207B422-B706-4A32-8256-DEAB11514EFB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731A7488-AB70-4563-9598-99B060789856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62B9DD17-F0C9-4D6B-99DB-D5F9C22E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435DFCB8-9C43-48BC-9BDA-6B4C56371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6436AA8E-DFDF-4802-A60A-9AC6B92BA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143" name="Chord 142">
                    <a:extLst>
                      <a:ext uri="{FF2B5EF4-FFF2-40B4-BE49-F238E27FC236}">
                        <a16:creationId xmlns:a16="http://schemas.microsoft.com/office/drawing/2014/main" id="{5418E43C-1057-4103-96B4-C4E8267AD738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id="{433D0561-382F-4A04-BAAB-C7D0409CA79B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DA735F-1F72-4DAE-A71B-50C9C0D09B56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1D2A98FA-89BA-423F-B96C-DE15CC06E491}"/>
              </a:ext>
            </a:extLst>
          </p:cNvPr>
          <p:cNvSpPr/>
          <p:nvPr/>
        </p:nvSpPr>
        <p:spPr>
          <a:xfrm>
            <a:off x="1540373" y="5422540"/>
            <a:ext cx="720080" cy="72008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BFB0DB19-AB78-4E75-96EF-F86C6EA780B8}"/>
              </a:ext>
            </a:extLst>
          </p:cNvPr>
          <p:cNvSpPr/>
          <p:nvPr/>
        </p:nvSpPr>
        <p:spPr>
          <a:xfrm>
            <a:off x="3682613" y="5422540"/>
            <a:ext cx="720080" cy="72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59C185E-053B-499C-BD8A-3781F2D35D34}"/>
              </a:ext>
            </a:extLst>
          </p:cNvPr>
          <p:cNvSpPr/>
          <p:nvPr/>
        </p:nvSpPr>
        <p:spPr>
          <a:xfrm>
            <a:off x="5824854" y="5422540"/>
            <a:ext cx="720080" cy="72008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41395C63-9B6C-4EAB-82CB-67656899A701}"/>
              </a:ext>
            </a:extLst>
          </p:cNvPr>
          <p:cNvSpPr/>
          <p:nvPr/>
        </p:nvSpPr>
        <p:spPr>
          <a:xfrm>
            <a:off x="8010221" y="5422540"/>
            <a:ext cx="720080" cy="72008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23C3FB1F-73CC-4368-9209-53CBA79D3D4E}"/>
              </a:ext>
            </a:extLst>
          </p:cNvPr>
          <p:cNvSpPr/>
          <p:nvPr/>
        </p:nvSpPr>
        <p:spPr>
          <a:xfrm>
            <a:off x="10152461" y="5422540"/>
            <a:ext cx="720080" cy="72008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60D056C-18B2-4C60-B886-E5B217135F3D}"/>
              </a:ext>
            </a:extLst>
          </p:cNvPr>
          <p:cNvSpPr>
            <a:spLocks/>
          </p:cNvSpPr>
          <p:nvPr/>
        </p:nvSpPr>
        <p:spPr bwMode="auto">
          <a:xfrm>
            <a:off x="1734499" y="5613486"/>
            <a:ext cx="331831" cy="338188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B0CF5C2-9393-4151-8F6A-51E8FA3D04C6}"/>
              </a:ext>
            </a:extLst>
          </p:cNvPr>
          <p:cNvSpPr>
            <a:spLocks noEditPoints="1"/>
          </p:cNvSpPr>
          <p:nvPr/>
        </p:nvSpPr>
        <p:spPr bwMode="auto">
          <a:xfrm>
            <a:off x="5984250" y="5634262"/>
            <a:ext cx="401288" cy="296639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28A54F0A-6DA1-41E1-935D-9FDBC876294F}"/>
              </a:ext>
            </a:extLst>
          </p:cNvPr>
          <p:cNvSpPr>
            <a:spLocks/>
          </p:cNvSpPr>
          <p:nvPr/>
        </p:nvSpPr>
        <p:spPr bwMode="auto">
          <a:xfrm>
            <a:off x="8148166" y="5599308"/>
            <a:ext cx="357938" cy="366544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313724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FF4FC94F-A184-4EAC-B34D-495D1BC4B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9CAB7922-E597-410F-B623-765F13CC6B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54112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BDCA57B-F22D-45AE-9BA0-F30D8E4AB68B}"/>
              </a:ext>
            </a:extLst>
          </p:cNvPr>
          <p:cNvSpPr/>
          <p:nvPr/>
        </p:nvSpPr>
        <p:spPr>
          <a:xfrm>
            <a:off x="2908294" y="459816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E44C0C8-31E3-4912-B9E0-38CA3E95FD39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7B16A-40B9-4927-872F-3A735ED20FC8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7C16-105F-48AC-A09E-DC1FF77137A2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D1E44947-63D5-43A6-9886-E54CFDE73B68}"/>
              </a:ext>
            </a:extLst>
          </p:cNvPr>
          <p:cNvSpPr/>
          <p:nvPr/>
        </p:nvSpPr>
        <p:spPr>
          <a:xfrm>
            <a:off x="4247069" y="2281543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742C2-D3D6-45C6-9B5D-B480B57B6170}"/>
              </a:ext>
            </a:extLst>
          </p:cNvPr>
          <p:cNvGrpSpPr/>
          <p:nvPr/>
        </p:nvGrpSpPr>
        <p:grpSpPr>
          <a:xfrm>
            <a:off x="8512792" y="4541121"/>
            <a:ext cx="2762299" cy="1324468"/>
            <a:chOff x="8161373" y="4149392"/>
            <a:chExt cx="2762299" cy="1324468"/>
          </a:xfrm>
        </p:grpSpPr>
        <p:sp>
          <p:nvSpPr>
            <p:cNvPr id="15" name="AutoShape 92">
              <a:extLst>
                <a:ext uri="{FF2B5EF4-FFF2-40B4-BE49-F238E27FC236}">
                  <a16:creationId xmlns:a16="http://schemas.microsoft.com/office/drawing/2014/main" id="{D4E4A55D-8DBF-4C40-AA2B-F39C8636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AutoShape 92">
              <a:extLst>
                <a:ext uri="{FF2B5EF4-FFF2-40B4-BE49-F238E27FC236}">
                  <a16:creationId xmlns:a16="http://schemas.microsoft.com/office/drawing/2014/main" id="{547DAF85-FB1E-4762-88BF-8A26650555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rapezoid 10">
              <a:extLst>
                <a:ext uri="{FF2B5EF4-FFF2-40B4-BE49-F238E27FC236}">
                  <a16:creationId xmlns:a16="http://schemas.microsoft.com/office/drawing/2014/main" id="{A30BF970-4DD7-43DE-A8D9-4303D1055D1E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7C16CF54-0BFE-495D-BDCE-4FC906B29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6608-AFC7-45B0-A76F-2D7CD68442F7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976D23-CB75-4222-BD3E-B4F88D2C6CED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915762B-D986-4D5F-B4D8-B29780FCEE65}"/>
              </a:ext>
            </a:extLst>
          </p:cNvPr>
          <p:cNvSpPr/>
          <p:nvPr/>
        </p:nvSpPr>
        <p:spPr>
          <a:xfrm>
            <a:off x="4977578" y="2882547"/>
            <a:ext cx="2236845" cy="2439382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25" name="Donut 22">
            <a:extLst>
              <a:ext uri="{FF2B5EF4-FFF2-40B4-BE49-F238E27FC236}">
                <a16:creationId xmlns:a16="http://schemas.microsoft.com/office/drawing/2014/main" id="{43C4F8D9-83F6-4AA1-8FE4-47A5F38E4CAC}"/>
              </a:ext>
            </a:extLst>
          </p:cNvPr>
          <p:cNvSpPr>
            <a:spLocks noChangeAspect="1"/>
          </p:cNvSpPr>
          <p:nvPr/>
        </p:nvSpPr>
        <p:spPr>
          <a:xfrm>
            <a:off x="1580558" y="2625821"/>
            <a:ext cx="636142" cy="32583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Graphic 56">
            <a:extLst>
              <a:ext uri="{FF2B5EF4-FFF2-40B4-BE49-F238E27FC236}">
                <a16:creationId xmlns:a16="http://schemas.microsoft.com/office/drawing/2014/main" id="{A07CA259-DC15-4AE3-8D98-431F7232CBF1}"/>
              </a:ext>
            </a:extLst>
          </p:cNvPr>
          <p:cNvSpPr/>
          <p:nvPr/>
        </p:nvSpPr>
        <p:spPr>
          <a:xfrm>
            <a:off x="1660198" y="4567776"/>
            <a:ext cx="476863" cy="618385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solidFill>
            <a:schemeClr val="bg1"/>
          </a:solidFill>
          <a:ln w="40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612870" y="536552"/>
            <a:ext cx="285990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6FE99D7-42C1-494F-81BC-DEF137A85FCE}"/>
              </a:ext>
            </a:extLst>
          </p:cNvPr>
          <p:cNvGrpSpPr/>
          <p:nvPr/>
        </p:nvGrpSpPr>
        <p:grpSpPr>
          <a:xfrm>
            <a:off x="0" y="-530"/>
            <a:ext cx="4664412" cy="6857155"/>
            <a:chOff x="0" y="-530"/>
            <a:chExt cx="4664412" cy="68571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826E1F-20FD-4257-969E-6E4366250CAA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73E71D0-3FF1-4EEC-8E81-9F679CE0EACE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4787ED-7F79-4347-876A-C2318678DC7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33F55C-06E6-44F9-A03C-6EE1CC40FE34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8E0C6A-96F6-44D3-A642-1A800ECC262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CC610-6C45-407C-B61C-E9E550637BA3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4E12C2-50C9-4D1E-BAE1-2F07D09BD4DA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79347A-4FB0-4381-8B80-EAF24CF24DE4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4EA0E0-405D-412C-8CFC-247D26D6B08D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D3B272-2F5A-48D9-B070-C8A67EEAFC41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AE9CA8-BE4F-4E5A-B1B3-A37EFA65675E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60509F-A33E-480A-872C-6CD0EC52A96D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280867-FA94-4749-A904-3DDBA59260C7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C032A9-A3A5-4240-810F-2987E4E0831C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D8AF34F-8296-4A48-93E5-15849C073D82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B99948E-4D1A-425A-8E33-FCB490A007A1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21B655E-8E6C-40FD-B984-E0F53A4A7907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EA0F671-F8EA-42D2-A629-5727B11C0354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39A02B95-66B7-4D62-BE09-0CDEB90AC502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89C039AC-3ED8-4970-AE74-0E5093FA3447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344804AE-2F95-439A-AF89-ED3AB4ECC75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9347FB4-2D23-47DA-B85F-067B1216A47A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67F4A3D1-6287-4461-A538-076C4354D92D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4B6B7BF-9940-4230-AC21-1EC6A5632CAA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08B47BB-D735-4B37-BCFA-0495B4126452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161C802-ED76-45D6-9A21-D79858724920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2" name="Chord 31">
                  <a:extLst>
                    <a:ext uri="{FF2B5EF4-FFF2-40B4-BE49-F238E27FC236}">
                      <a16:creationId xmlns:a16="http://schemas.microsoft.com/office/drawing/2014/main" id="{802181C8-7C7A-41B1-817C-3870E1DBB6DE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Chord 32">
                  <a:extLst>
                    <a:ext uri="{FF2B5EF4-FFF2-40B4-BE49-F238E27FC236}">
                      <a16:creationId xmlns:a16="http://schemas.microsoft.com/office/drawing/2014/main" id="{8E2CA8A9-407F-41A0-A01A-9B6DCEE72975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4924362" y="124971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002596" y="583069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37D8E55C-D1C5-4CB5-84C9-3CA1592E5501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554407A-2F99-434A-8F8B-821F8DE38F17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1DE289-C385-4A2A-8B00-99E26490646B}"/>
              </a:ext>
            </a:extLst>
          </p:cNvPr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BFC25C-6725-4931-9168-F136E8D8FEC4}"/>
                </a:ext>
              </a:extLst>
            </p:cNvPr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E5BA3D2B-D97C-4F87-AAE5-75AF546B0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>
                <a:extLst>
                  <a:ext uri="{FF2B5EF4-FFF2-40B4-BE49-F238E27FC236}">
                    <a16:creationId xmlns:a16="http://schemas.microsoft.com/office/drawing/2014/main" id="{215C6FC2-D018-41B9-834F-F3CA740D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A70F7A8D-3694-4A29-AFFE-767E2E18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12A85A04-CE70-4116-ACD9-D8BC58F9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41785840-8D44-4077-831E-153F1D76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E1A24A4E-BB99-4397-BF2E-F8D044D2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E91D921A-A670-4292-98AB-E2C384C7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8">
                <a:extLst>
                  <a:ext uri="{FF2B5EF4-FFF2-40B4-BE49-F238E27FC236}">
                    <a16:creationId xmlns:a16="http://schemas.microsoft.com/office/drawing/2014/main" id="{21464287-F2FE-4D25-922D-98818A9B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7BCCB9AE-55D9-4213-8DE1-8462B609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DB2012FC-981D-4451-A4E5-4D21F3F1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:a16="http://schemas.microsoft.com/office/drawing/2014/main" id="{37C74E93-0D96-41E8-9F5A-358ED542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BF2CE6A9-D824-443A-A863-7FD66942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388A5161-D289-4DBF-96FE-3F3C78B0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:a16="http://schemas.microsoft.com/office/drawing/2014/main" id="{52BF82CB-B0CB-46F0-A628-237729FE4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16EB9CCE-12A7-44B3-AB40-05B7E151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A80FF2C3-E087-4DBF-83F6-ACCD5779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:a16="http://schemas.microsoft.com/office/drawing/2014/main" id="{6CC5CFB9-582C-433F-9840-C996CC79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A507EE3D-7DDA-4C2E-AF39-65A91EE9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8C42F7D6-DF42-480A-9BD1-7ECB2B5F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0">
                <a:extLst>
                  <a:ext uri="{FF2B5EF4-FFF2-40B4-BE49-F238E27FC236}">
                    <a16:creationId xmlns:a16="http://schemas.microsoft.com/office/drawing/2014/main" id="{FC433506-FE8B-4929-A663-CF3E3779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:a16="http://schemas.microsoft.com/office/drawing/2014/main" id="{D125A822-1118-4A3E-ADF5-2C9DB99E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75378A98-907E-438B-A3D2-8C231E69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43">
                <a:extLst>
                  <a:ext uri="{FF2B5EF4-FFF2-40B4-BE49-F238E27FC236}">
                    <a16:creationId xmlns:a16="http://schemas.microsoft.com/office/drawing/2014/main" id="{37E35055-C75F-4817-AEFC-D44B99D34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:a16="http://schemas.microsoft.com/office/drawing/2014/main" id="{086D9471-E4BF-42A1-B94A-FA4BCEE8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29647D32-D334-4C66-86A4-B730A4B2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BB067C31-47DF-4186-8C54-02AC33E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98954-F763-4B68-9FA7-CDC13E476626}"/>
                </a:ext>
              </a:extLst>
            </p:cNvPr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6CDF88B-0092-435E-B024-60DECFF955B6}"/>
                </a:ext>
              </a:extLst>
            </p:cNvPr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5D637D-C457-40C2-A139-88A223098DBE}"/>
                </a:ext>
              </a:extLst>
            </p:cNvPr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BF08CA-7A73-4604-A8D8-B2008F10DA28}"/>
                </a:ext>
              </a:extLst>
            </p:cNvPr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:a16="http://schemas.microsoft.com/office/drawing/2014/main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7762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169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D40FC3-0E81-4772-A64D-441333F497E1}"/>
              </a:ext>
            </a:extLst>
          </p:cNvPr>
          <p:cNvGrpSpPr/>
          <p:nvPr/>
        </p:nvGrpSpPr>
        <p:grpSpPr>
          <a:xfrm>
            <a:off x="3541321" y="0"/>
            <a:ext cx="4880759" cy="4624142"/>
            <a:chOff x="753139" y="-50052"/>
            <a:chExt cx="6894847" cy="6532333"/>
          </a:xfrm>
        </p:grpSpPr>
        <p:sp>
          <p:nvSpPr>
            <p:cNvPr id="4" name="Isosceles Triangle 67">
              <a:extLst>
                <a:ext uri="{FF2B5EF4-FFF2-40B4-BE49-F238E27FC236}">
                  <a16:creationId xmlns:a16="http://schemas.microsoft.com/office/drawing/2014/main" id="{61293018-9C32-4D16-817C-86303943C054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9DB96B-5A11-4636-8AA4-8B04B0BECD10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0D4B7A9-1F12-4279-9A62-44ABFC87C8C0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E70F09-5A38-4C89-8E65-3611EA7DBDF3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8FD9F5-B671-4468-A8C6-570C9F5D761A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FE7801-C8EE-425F-B0D5-A665CF8954B4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B49D27-8018-40FA-AA55-14CA25CA61C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55B77B-646D-41E5-9629-13793B37E9A7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D57E38-ADEC-40CE-AA89-7181BF7502D8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CD1A1C0-A6C1-490D-A5DB-33DDD6C0A7F4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B7D69C-D6B8-462A-A762-93F9CC9FE08B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0AD7D5-603C-4AE7-8D34-012AD4810AFC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E39CE6-F92D-4F63-8DA0-97B13E945896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13D48A14-DD78-4168-BCBA-7FE467D22973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Oval 16">
                  <a:extLst>
                    <a:ext uri="{FF2B5EF4-FFF2-40B4-BE49-F238E27FC236}">
                      <a16:creationId xmlns:a16="http://schemas.microsoft.com/office/drawing/2014/main" id="{7C3215FD-B3FD-4CFB-9348-2A5A09B423A6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889E2B4-D651-4DE1-B232-FE87F76617B3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711661AD-FBCE-4CE8-98CB-4E1803DFCD00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16">
                  <a:extLst>
                    <a:ext uri="{FF2B5EF4-FFF2-40B4-BE49-F238E27FC236}">
                      <a16:creationId xmlns:a16="http://schemas.microsoft.com/office/drawing/2014/main" id="{F63DEC96-7AB3-48DC-9CF3-BEB558BA9E4B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0A74E6-7824-4789-88BC-DD1C905CC21F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78F5F383-C0A8-4E02-A27D-4FEEE9BA7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B6F372-FBB4-4425-9F97-B4D041E3947A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EC5B58B-14E0-481D-886C-5A45CF83E96E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CB3797-31F3-4D93-A797-02238B991C20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746F46C-73B4-4479-9B49-DE56341B451F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190F81B-D06E-4DB3-BC5A-FD66CAF79971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FDD892A9-0B7A-42A5-A938-AA5BF8E59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0E571609-FE66-413F-95BA-5DBFF8F7E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C01069D1-C28B-4767-9084-945E1276F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30" name="Chord 29">
                    <a:extLst>
                      <a:ext uri="{FF2B5EF4-FFF2-40B4-BE49-F238E27FC236}">
                        <a16:creationId xmlns:a16="http://schemas.microsoft.com/office/drawing/2014/main" id="{4ABD7AC9-0BD5-4390-BD1A-CFFF0A568E12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31" name="Chord 30">
                    <a:extLst>
                      <a:ext uri="{FF2B5EF4-FFF2-40B4-BE49-F238E27FC236}">
                        <a16:creationId xmlns:a16="http://schemas.microsoft.com/office/drawing/2014/main" id="{920D16A8-CF25-4270-8C49-B0C510EA9E7F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301DA13-40BD-4970-82F2-1652CAAF5E99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:a16="http://schemas.microsoft.com/office/drawing/2014/main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:a16="http://schemas.microsoft.com/office/drawing/2014/main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:a16="http://schemas.microsoft.com/office/drawing/2014/main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:a16="http://schemas.microsoft.com/office/drawing/2014/main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:a16="http://schemas.microsoft.com/office/drawing/2014/main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:a16="http://schemas.microsoft.com/office/drawing/2014/main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aphic 10">
            <a:extLst>
              <a:ext uri="{FF2B5EF4-FFF2-40B4-BE49-F238E27FC236}">
                <a16:creationId xmlns:a16="http://schemas.microsoft.com/office/drawing/2014/main" id="{AFD54F8A-582B-401F-B30E-C125EF03F5CC}"/>
              </a:ext>
            </a:extLst>
          </p:cNvPr>
          <p:cNvGrpSpPr/>
          <p:nvPr/>
        </p:nvGrpSpPr>
        <p:grpSpPr>
          <a:xfrm rot="13114315" flipH="1" flipV="1">
            <a:off x="3981458" y="1444740"/>
            <a:ext cx="2285201" cy="3868437"/>
            <a:chOff x="947897" y="1831704"/>
            <a:chExt cx="2670285" cy="4520317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57E6D0E-2B40-46B7-83EE-2847216C7B8F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970132-3063-4570-944A-39F08F28C75C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D051D5-5CB6-4833-8B00-EC700F131352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9DB99F-9BF4-4732-855E-B8AC7DE266E3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6BC5642-2A13-4372-B926-853734EEF5CC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64182C-5E96-423D-B057-16CE57E7479D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BD8623F-A7E6-46F5-AF3B-08C54EB7B43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FAD1816-8842-4401-917A-E02E1E73AB2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1004EE6-06B9-496F-B215-1D0051D2DEF4}"/>
              </a:ext>
            </a:extLst>
          </p:cNvPr>
          <p:cNvGrpSpPr/>
          <p:nvPr/>
        </p:nvGrpSpPr>
        <p:grpSpPr>
          <a:xfrm>
            <a:off x="-8552" y="1518838"/>
            <a:ext cx="4328810" cy="5526621"/>
            <a:chOff x="898378" y="2610709"/>
            <a:chExt cx="2740278" cy="3498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FF5A22-6309-432C-984A-16EC4FCFD079}"/>
                </a:ext>
              </a:extLst>
            </p:cNvPr>
            <p:cNvGrpSpPr/>
            <p:nvPr/>
          </p:nvGrpSpPr>
          <p:grpSpPr>
            <a:xfrm rot="5179347">
              <a:off x="1630799" y="2722666"/>
              <a:ext cx="2119814" cy="1895900"/>
              <a:chOff x="9423207" y="3983156"/>
              <a:chExt cx="2119814" cy="1895900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ED786EB-EC7E-4AE0-B3C3-11FAC3E50D52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9E20AC-F9BE-4D3C-9ECB-27F95C9690B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B5806DA-0205-4571-A6B9-0811ECC1CFA5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C1A3C684-C1C1-4914-8D59-A72841108E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7FC43C6-750E-44FB-866B-D4E084370269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4CB187E-9062-4669-8CF3-3BFD4491F470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781CE2B-822C-4A91-B2CF-E540EF865A08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104D4C5-3BE5-40EC-9EF8-AAE979025671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C9A29DD-8188-43CD-94E1-DF945BFE33A9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0CC52F52-AB1B-4C85-8C43-6DDB5A74DCCD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07F1FF0A-4BF9-4BD6-B829-600548ABB0C6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ross 112">
                  <a:extLst>
                    <a:ext uri="{FF2B5EF4-FFF2-40B4-BE49-F238E27FC236}">
                      <a16:creationId xmlns:a16="http://schemas.microsoft.com/office/drawing/2014/main" id="{8003D912-04A4-4099-B99D-BC6BD5B3765C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275EEE9-4048-4B60-B668-60219468CF36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0CB0F9D-CB5F-4057-AB82-FBA88E32F5DA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8BCCA39-D490-4D1B-9299-4523AD498AA1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EFDE57A-E55F-49A0-9228-F275B3627A9A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1BAD244-70BE-4D95-9029-1E9E35636776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3C5066A-5770-412C-9DDC-86C9A3BDA3B6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1131EAE-DEBD-4A5B-A10A-EA33FEB9993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1B28ED9-B262-4DB8-BCDF-A83C6C311999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FB6D6F3-DBC7-487C-916B-4E1E04DFA43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7CD5F196-9926-420E-90FD-06F4A0BF8885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C2366E07-BAF6-46E1-AF4B-6BA241CE1266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933F608-F26F-488B-BC51-4439A502B17D}"/>
                </a:ext>
              </a:extLst>
            </p:cNvPr>
            <p:cNvGrpSpPr/>
            <p:nvPr/>
          </p:nvGrpSpPr>
          <p:grpSpPr>
            <a:xfrm flipH="1">
              <a:off x="898378" y="3540367"/>
              <a:ext cx="2725552" cy="2568873"/>
              <a:chOff x="898378" y="3540367"/>
              <a:chExt cx="2725552" cy="2568873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B2C17B-98CA-4554-8959-B900F1393699}"/>
                  </a:ext>
                </a:extLst>
              </p:cNvPr>
              <p:cNvSpPr/>
              <p:nvPr/>
            </p:nvSpPr>
            <p:spPr>
              <a:xfrm rot="19146890">
                <a:off x="898378" y="3540367"/>
                <a:ext cx="2647906" cy="2053702"/>
              </a:xfrm>
              <a:custGeom>
                <a:avLst/>
                <a:gdLst>
                  <a:gd name="connsiteX0" fmla="*/ 802501 w 2647906"/>
                  <a:gd name="connsiteY0" fmla="*/ 64780 h 2053702"/>
                  <a:gd name="connsiteX1" fmla="*/ 824412 w 2647906"/>
                  <a:gd name="connsiteY1" fmla="*/ 137612 h 2053702"/>
                  <a:gd name="connsiteX2" fmla="*/ 735907 w 2647906"/>
                  <a:gd name="connsiteY2" fmla="*/ 300638 h 2053702"/>
                  <a:gd name="connsiteX3" fmla="*/ 672970 w 2647906"/>
                  <a:gd name="connsiteY3" fmla="*/ 375812 h 2053702"/>
                  <a:gd name="connsiteX4" fmla="*/ 644123 w 2647906"/>
                  <a:gd name="connsiteY4" fmla="*/ 429134 h 2053702"/>
                  <a:gd name="connsiteX5" fmla="*/ 630356 w 2647906"/>
                  <a:gd name="connsiteY5" fmla="*/ 546704 h 2053702"/>
                  <a:gd name="connsiteX6" fmla="*/ 618992 w 2647906"/>
                  <a:gd name="connsiteY6" fmla="*/ 620349 h 2053702"/>
                  <a:gd name="connsiteX7" fmla="*/ 576379 w 2647906"/>
                  <a:gd name="connsiteY7" fmla="*/ 714318 h 2053702"/>
                  <a:gd name="connsiteX8" fmla="*/ 559114 w 2647906"/>
                  <a:gd name="connsiteY8" fmla="*/ 771355 h 2053702"/>
                  <a:gd name="connsiteX9" fmla="*/ 507760 w 2647906"/>
                  <a:gd name="connsiteY9" fmla="*/ 891329 h 2053702"/>
                  <a:gd name="connsiteX10" fmla="*/ 462960 w 2647906"/>
                  <a:gd name="connsiteY10" fmla="*/ 948802 h 2053702"/>
                  <a:gd name="connsiteX11" fmla="*/ 412480 w 2647906"/>
                  <a:gd name="connsiteY11" fmla="*/ 1078829 h 2053702"/>
                  <a:gd name="connsiteX12" fmla="*/ 403301 w 2647906"/>
                  <a:gd name="connsiteY12" fmla="*/ 1333200 h 2053702"/>
                  <a:gd name="connsiteX13" fmla="*/ 421058 w 2647906"/>
                  <a:gd name="connsiteY13" fmla="*/ 1503955 h 2053702"/>
                  <a:gd name="connsiteX14" fmla="*/ 425443 w 2647906"/>
                  <a:gd name="connsiteY14" fmla="*/ 1540797 h 2053702"/>
                  <a:gd name="connsiteX15" fmla="*/ 0 w 2647906"/>
                  <a:gd name="connsiteY15" fmla="*/ 1172459 h 2053702"/>
                  <a:gd name="connsiteX16" fmla="*/ 16659 w 2647906"/>
                  <a:gd name="connsiteY16" fmla="*/ 1116181 h 2053702"/>
                  <a:gd name="connsiteX17" fmla="*/ 118337 w 2647906"/>
                  <a:gd name="connsiteY17" fmla="*/ 780533 h 2053702"/>
                  <a:gd name="connsiteX18" fmla="*/ 209683 w 2647906"/>
                  <a:gd name="connsiteY18" fmla="*/ 463662 h 2053702"/>
                  <a:gd name="connsiteX19" fmla="*/ 259071 w 2647906"/>
                  <a:gd name="connsiteY19" fmla="*/ 293425 h 2053702"/>
                  <a:gd name="connsiteX20" fmla="*/ 276772 w 2647906"/>
                  <a:gd name="connsiteY20" fmla="*/ 205139 h 2053702"/>
                  <a:gd name="connsiteX21" fmla="*/ 329219 w 2647906"/>
                  <a:gd name="connsiteY21" fmla="*/ 137394 h 2053702"/>
                  <a:gd name="connsiteX22" fmla="*/ 512349 w 2647906"/>
                  <a:gd name="connsiteY22" fmla="*/ 41458 h 2053702"/>
                  <a:gd name="connsiteX23" fmla="*/ 578564 w 2647906"/>
                  <a:gd name="connsiteY23" fmla="*/ 3434 h 2053702"/>
                  <a:gd name="connsiteX24" fmla="*/ 598232 w 2647906"/>
                  <a:gd name="connsiteY24" fmla="*/ 2123 h 2053702"/>
                  <a:gd name="connsiteX25" fmla="*/ 603914 w 2647906"/>
                  <a:gd name="connsiteY25" fmla="*/ 16546 h 2053702"/>
                  <a:gd name="connsiteX26" fmla="*/ 614402 w 2647906"/>
                  <a:gd name="connsiteY26" fmla="*/ 153128 h 2053702"/>
                  <a:gd name="connsiteX27" fmla="*/ 624237 w 2647906"/>
                  <a:gd name="connsiteY27" fmla="*/ 147446 h 2053702"/>
                  <a:gd name="connsiteX28" fmla="*/ 710120 w 2647906"/>
                  <a:gd name="connsiteY28" fmla="*/ 63749 h 2053702"/>
                  <a:gd name="connsiteX29" fmla="*/ 779832 w 2647906"/>
                  <a:gd name="connsiteY29" fmla="*/ 50418 h 2053702"/>
                  <a:gd name="connsiteX30" fmla="*/ 802501 w 2647906"/>
                  <a:gd name="connsiteY30" fmla="*/ 64780 h 2053702"/>
                  <a:gd name="connsiteX31" fmla="*/ 2419034 w 2647906"/>
                  <a:gd name="connsiteY31" fmla="*/ 721093 h 2053702"/>
                  <a:gd name="connsiteX32" fmla="*/ 2504043 w 2647906"/>
                  <a:gd name="connsiteY32" fmla="*/ 904441 h 2053702"/>
                  <a:gd name="connsiteX33" fmla="*/ 2545782 w 2647906"/>
                  <a:gd name="connsiteY33" fmla="*/ 1068995 h 2053702"/>
                  <a:gd name="connsiteX34" fmla="*/ 2540975 w 2647906"/>
                  <a:gd name="connsiteY34" fmla="*/ 1200552 h 2053702"/>
                  <a:gd name="connsiteX35" fmla="*/ 2527207 w 2647906"/>
                  <a:gd name="connsiteY35" fmla="*/ 1309818 h 2053702"/>
                  <a:gd name="connsiteX36" fmla="*/ 2533108 w 2647906"/>
                  <a:gd name="connsiteY36" fmla="*/ 1417991 h 2053702"/>
                  <a:gd name="connsiteX37" fmla="*/ 2647906 w 2647906"/>
                  <a:gd name="connsiteY37" fmla="*/ 1623311 h 2053702"/>
                  <a:gd name="connsiteX38" fmla="*/ 2238821 w 2647906"/>
                  <a:gd name="connsiteY38" fmla="*/ 2053445 h 2053702"/>
                  <a:gd name="connsiteX39" fmla="*/ 2107487 w 2647906"/>
                  <a:gd name="connsiteY39" fmla="*/ 1625728 h 2053702"/>
                  <a:gd name="connsiteX40" fmla="*/ 1832058 w 2647906"/>
                  <a:gd name="connsiteY40" fmla="*/ 1241636 h 2053702"/>
                  <a:gd name="connsiteX41" fmla="*/ 1746394 w 2647906"/>
                  <a:gd name="connsiteY41" fmla="*/ 1095656 h 2053702"/>
                  <a:gd name="connsiteX42" fmla="*/ 1701159 w 2647906"/>
                  <a:gd name="connsiteY42" fmla="*/ 1015237 h 2053702"/>
                  <a:gd name="connsiteX43" fmla="*/ 1666849 w 2647906"/>
                  <a:gd name="connsiteY43" fmla="*/ 935910 h 2053702"/>
                  <a:gd name="connsiteX44" fmla="*/ 1618990 w 2647906"/>
                  <a:gd name="connsiteY44" fmla="*/ 854398 h 2053702"/>
                  <a:gd name="connsiteX45" fmla="*/ 1588178 w 2647906"/>
                  <a:gd name="connsiteY45" fmla="*/ 825770 h 2053702"/>
                  <a:gd name="connsiteX46" fmla="*/ 1612435 w 2647906"/>
                  <a:gd name="connsiteY46" fmla="*/ 764145 h 2053702"/>
                  <a:gd name="connsiteX47" fmla="*/ 1642592 w 2647906"/>
                  <a:gd name="connsiteY47" fmla="*/ 763488 h 2053702"/>
                  <a:gd name="connsiteX48" fmla="*/ 1691106 w 2647906"/>
                  <a:gd name="connsiteY48" fmla="*/ 775726 h 2053702"/>
                  <a:gd name="connsiteX49" fmla="*/ 1749017 w 2647906"/>
                  <a:gd name="connsiteY49" fmla="*/ 812658 h 2053702"/>
                  <a:gd name="connsiteX50" fmla="*/ 1751420 w 2647906"/>
                  <a:gd name="connsiteY50" fmla="*/ 814843 h 2053702"/>
                  <a:gd name="connsiteX51" fmla="*/ 1755354 w 2647906"/>
                  <a:gd name="connsiteY51" fmla="*/ 815280 h 2053702"/>
                  <a:gd name="connsiteX52" fmla="*/ 1638003 w 2647906"/>
                  <a:gd name="connsiteY52" fmla="*/ 354397 h 2053702"/>
                  <a:gd name="connsiteX53" fmla="*/ 1635598 w 2647906"/>
                  <a:gd name="connsiteY53" fmla="*/ 303261 h 2053702"/>
                  <a:gd name="connsiteX54" fmla="*/ 1657234 w 2647906"/>
                  <a:gd name="connsiteY54" fmla="*/ 263925 h 2053702"/>
                  <a:gd name="connsiteX55" fmla="*/ 1707714 w 2647906"/>
                  <a:gd name="connsiteY55" fmla="*/ 258243 h 2053702"/>
                  <a:gd name="connsiteX56" fmla="*/ 1784419 w 2647906"/>
                  <a:gd name="connsiteY56" fmla="*/ 306538 h 2053702"/>
                  <a:gd name="connsiteX57" fmla="*/ 1823973 w 2647906"/>
                  <a:gd name="connsiteY57" fmla="*/ 408592 h 2053702"/>
                  <a:gd name="connsiteX58" fmla="*/ 1907234 w 2647906"/>
                  <a:gd name="connsiteY58" fmla="*/ 690280 h 2053702"/>
                  <a:gd name="connsiteX59" fmla="*/ 1926465 w 2647906"/>
                  <a:gd name="connsiteY59" fmla="*/ 698148 h 2053702"/>
                  <a:gd name="connsiteX60" fmla="*/ 2046438 w 2647906"/>
                  <a:gd name="connsiteY60" fmla="*/ 694651 h 2053702"/>
                  <a:gd name="connsiteX61" fmla="*/ 2065013 w 2647906"/>
                  <a:gd name="connsiteY61" fmla="*/ 706014 h 2053702"/>
                  <a:gd name="connsiteX62" fmla="*/ 2076595 w 2647906"/>
                  <a:gd name="connsiteY62" fmla="*/ 703392 h 2053702"/>
                  <a:gd name="connsiteX63" fmla="*/ 2142155 w 2647906"/>
                  <a:gd name="connsiteY63" fmla="*/ 667553 h 2053702"/>
                  <a:gd name="connsiteX64" fmla="*/ 2230442 w 2647906"/>
                  <a:gd name="connsiteY64" fmla="*/ 696399 h 2053702"/>
                  <a:gd name="connsiteX65" fmla="*/ 2279612 w 2647906"/>
                  <a:gd name="connsiteY65" fmla="*/ 706670 h 2053702"/>
                  <a:gd name="connsiteX66" fmla="*/ 2328562 w 2647906"/>
                  <a:gd name="connsiteY66" fmla="*/ 691592 h 2053702"/>
                  <a:gd name="connsiteX67" fmla="*/ 2419034 w 2647906"/>
                  <a:gd name="connsiteY67" fmla="*/ 721093 h 20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647906" h="2053702">
                    <a:moveTo>
                      <a:pt x="802501" y="64780"/>
                    </a:moveTo>
                    <a:cubicBezTo>
                      <a:pt x="822159" y="83035"/>
                      <a:pt x="831951" y="111553"/>
                      <a:pt x="824412" y="137612"/>
                    </a:cubicBezTo>
                    <a:cubicBezTo>
                      <a:pt x="813704" y="174981"/>
                      <a:pt x="750767" y="282281"/>
                      <a:pt x="735907" y="300638"/>
                    </a:cubicBezTo>
                    <a:cubicBezTo>
                      <a:pt x="715146" y="325768"/>
                      <a:pt x="691108" y="348277"/>
                      <a:pt x="672970" y="375812"/>
                    </a:cubicBezTo>
                    <a:cubicBezTo>
                      <a:pt x="665758" y="386739"/>
                      <a:pt x="658546" y="395480"/>
                      <a:pt x="644123" y="429134"/>
                    </a:cubicBezTo>
                    <a:cubicBezTo>
                      <a:pt x="629045" y="467158"/>
                      <a:pt x="625330" y="506275"/>
                      <a:pt x="630356" y="546704"/>
                    </a:cubicBezTo>
                    <a:cubicBezTo>
                      <a:pt x="633634" y="572054"/>
                      <a:pt x="626641" y="596310"/>
                      <a:pt x="618992" y="620349"/>
                    </a:cubicBezTo>
                    <a:cubicBezTo>
                      <a:pt x="608285" y="653348"/>
                      <a:pt x="595391" y="685035"/>
                      <a:pt x="576379" y="714318"/>
                    </a:cubicBezTo>
                    <a:cubicBezTo>
                      <a:pt x="565452" y="731363"/>
                      <a:pt x="563704" y="752124"/>
                      <a:pt x="559114" y="771355"/>
                    </a:cubicBezTo>
                    <a:cubicBezTo>
                      <a:pt x="548625" y="814187"/>
                      <a:pt x="536387" y="856145"/>
                      <a:pt x="507760" y="891329"/>
                    </a:cubicBezTo>
                    <a:cubicBezTo>
                      <a:pt x="492462" y="910122"/>
                      <a:pt x="476947" y="929135"/>
                      <a:pt x="462960" y="948802"/>
                    </a:cubicBezTo>
                    <a:cubicBezTo>
                      <a:pt x="435426" y="987919"/>
                      <a:pt x="422751" y="1032937"/>
                      <a:pt x="412480" y="1078829"/>
                    </a:cubicBezTo>
                    <a:cubicBezTo>
                      <a:pt x="404395" y="1115761"/>
                      <a:pt x="399150" y="1285779"/>
                      <a:pt x="403301" y="1333200"/>
                    </a:cubicBezTo>
                    <a:cubicBezTo>
                      <a:pt x="407890" y="1384883"/>
                      <a:pt x="414447" y="1446399"/>
                      <a:pt x="421058" y="1503955"/>
                    </a:cubicBezTo>
                    <a:lnTo>
                      <a:pt x="425443" y="1540797"/>
                    </a:lnTo>
                    <a:lnTo>
                      <a:pt x="0" y="1172459"/>
                    </a:lnTo>
                    <a:lnTo>
                      <a:pt x="16659" y="1116181"/>
                    </a:lnTo>
                    <a:cubicBezTo>
                      <a:pt x="58412" y="975757"/>
                      <a:pt x="97686" y="845601"/>
                      <a:pt x="118337" y="780533"/>
                    </a:cubicBezTo>
                    <a:cubicBezTo>
                      <a:pt x="151553" y="675857"/>
                      <a:pt x="183240" y="570524"/>
                      <a:pt x="209683" y="463662"/>
                    </a:cubicBezTo>
                    <a:cubicBezTo>
                      <a:pt x="223888" y="406188"/>
                      <a:pt x="240714" y="349588"/>
                      <a:pt x="259071" y="293425"/>
                    </a:cubicBezTo>
                    <a:cubicBezTo>
                      <a:pt x="268467" y="264798"/>
                      <a:pt x="273276" y="234859"/>
                      <a:pt x="276772" y="205139"/>
                    </a:cubicBezTo>
                    <a:cubicBezTo>
                      <a:pt x="280924" y="171922"/>
                      <a:pt x="298407" y="147883"/>
                      <a:pt x="329219" y="137394"/>
                    </a:cubicBezTo>
                    <a:cubicBezTo>
                      <a:pt x="395216" y="114667"/>
                      <a:pt x="452472" y="75550"/>
                      <a:pt x="512349" y="41458"/>
                    </a:cubicBezTo>
                    <a:cubicBezTo>
                      <a:pt x="534421" y="28784"/>
                      <a:pt x="556492" y="16109"/>
                      <a:pt x="578564" y="3434"/>
                    </a:cubicBezTo>
                    <a:cubicBezTo>
                      <a:pt x="584901" y="-282"/>
                      <a:pt x="591457" y="-1374"/>
                      <a:pt x="598232" y="2123"/>
                    </a:cubicBezTo>
                    <a:cubicBezTo>
                      <a:pt x="603477" y="5620"/>
                      <a:pt x="603258" y="11082"/>
                      <a:pt x="603914" y="16546"/>
                    </a:cubicBezTo>
                    <a:cubicBezTo>
                      <a:pt x="605880" y="34466"/>
                      <a:pt x="609159" y="149195"/>
                      <a:pt x="614402" y="153128"/>
                    </a:cubicBezTo>
                    <a:cubicBezTo>
                      <a:pt x="618774" y="152910"/>
                      <a:pt x="621177" y="149413"/>
                      <a:pt x="624237" y="147446"/>
                    </a:cubicBezTo>
                    <a:cubicBezTo>
                      <a:pt x="646309" y="129745"/>
                      <a:pt x="701160" y="71616"/>
                      <a:pt x="710120" y="63749"/>
                    </a:cubicBezTo>
                    <a:cubicBezTo>
                      <a:pt x="730881" y="45829"/>
                      <a:pt x="753827" y="40147"/>
                      <a:pt x="779832" y="50418"/>
                    </a:cubicBezTo>
                    <a:cubicBezTo>
                      <a:pt x="788300" y="53751"/>
                      <a:pt x="795948" y="58695"/>
                      <a:pt x="802501" y="64780"/>
                    </a:cubicBezTo>
                    <a:close/>
                    <a:moveTo>
                      <a:pt x="2419034" y="721093"/>
                    </a:moveTo>
                    <a:cubicBezTo>
                      <a:pt x="2425371" y="728523"/>
                      <a:pt x="2486342" y="856583"/>
                      <a:pt x="2504043" y="904441"/>
                    </a:cubicBezTo>
                    <a:cubicBezTo>
                      <a:pt x="2523711" y="957763"/>
                      <a:pt x="2539227" y="1012396"/>
                      <a:pt x="2545782" y="1068995"/>
                    </a:cubicBezTo>
                    <a:cubicBezTo>
                      <a:pt x="2550809" y="1113139"/>
                      <a:pt x="2547749" y="1156846"/>
                      <a:pt x="2540975" y="1200552"/>
                    </a:cubicBezTo>
                    <a:cubicBezTo>
                      <a:pt x="2535512" y="1236828"/>
                      <a:pt x="2528737" y="1273104"/>
                      <a:pt x="2527207" y="1309818"/>
                    </a:cubicBezTo>
                    <a:cubicBezTo>
                      <a:pt x="2525678" y="1346531"/>
                      <a:pt x="2522181" y="1383026"/>
                      <a:pt x="2533108" y="1417991"/>
                    </a:cubicBezTo>
                    <a:cubicBezTo>
                      <a:pt x="2547750" y="1465631"/>
                      <a:pt x="2626271" y="1578730"/>
                      <a:pt x="2647906" y="1623311"/>
                    </a:cubicBezTo>
                    <a:cubicBezTo>
                      <a:pt x="2530422" y="1724748"/>
                      <a:pt x="2319956" y="2043116"/>
                      <a:pt x="2238821" y="2053445"/>
                    </a:cubicBezTo>
                    <a:cubicBezTo>
                      <a:pt x="2157686" y="2063775"/>
                      <a:pt x="2175281" y="1761030"/>
                      <a:pt x="2107487" y="1625728"/>
                    </a:cubicBezTo>
                    <a:cubicBezTo>
                      <a:pt x="2039693" y="1490426"/>
                      <a:pt x="1892241" y="1329981"/>
                      <a:pt x="1832058" y="1241636"/>
                    </a:cubicBezTo>
                    <a:cubicBezTo>
                      <a:pt x="1771877" y="1153291"/>
                      <a:pt x="1768248" y="1148541"/>
                      <a:pt x="1746394" y="1095656"/>
                    </a:cubicBezTo>
                    <a:cubicBezTo>
                      <a:pt x="1734812" y="1067248"/>
                      <a:pt x="1721044" y="1039494"/>
                      <a:pt x="1701159" y="1015237"/>
                    </a:cubicBezTo>
                    <a:cubicBezTo>
                      <a:pt x="1682365" y="992291"/>
                      <a:pt x="1674716" y="964100"/>
                      <a:pt x="1666849" y="935910"/>
                    </a:cubicBezTo>
                    <a:cubicBezTo>
                      <a:pt x="1658108" y="904878"/>
                      <a:pt x="1643904" y="876251"/>
                      <a:pt x="1618990" y="854398"/>
                    </a:cubicBezTo>
                    <a:cubicBezTo>
                      <a:pt x="1611342" y="850027"/>
                      <a:pt x="1591237" y="830578"/>
                      <a:pt x="1588178" y="825770"/>
                    </a:cubicBezTo>
                    <a:cubicBezTo>
                      <a:pt x="1570913" y="800202"/>
                      <a:pt x="1582277" y="771355"/>
                      <a:pt x="1612435" y="764145"/>
                    </a:cubicBezTo>
                    <a:cubicBezTo>
                      <a:pt x="1622487" y="761740"/>
                      <a:pt x="1632321" y="761303"/>
                      <a:pt x="1642592" y="763488"/>
                    </a:cubicBezTo>
                    <a:cubicBezTo>
                      <a:pt x="1658982" y="766985"/>
                      <a:pt x="1675153" y="770481"/>
                      <a:pt x="1691106" y="775726"/>
                    </a:cubicBezTo>
                    <a:cubicBezTo>
                      <a:pt x="1713614" y="783156"/>
                      <a:pt x="1733719" y="793864"/>
                      <a:pt x="1749017" y="812658"/>
                    </a:cubicBezTo>
                    <a:cubicBezTo>
                      <a:pt x="1749672" y="813532"/>
                      <a:pt x="1750546" y="814188"/>
                      <a:pt x="1751420" y="814843"/>
                    </a:cubicBezTo>
                    <a:cubicBezTo>
                      <a:pt x="1752076" y="815281"/>
                      <a:pt x="1752732" y="815499"/>
                      <a:pt x="1755354" y="815280"/>
                    </a:cubicBezTo>
                    <a:cubicBezTo>
                      <a:pt x="1742242" y="765455"/>
                      <a:pt x="1644559" y="387177"/>
                      <a:pt x="1638003" y="354397"/>
                    </a:cubicBezTo>
                    <a:cubicBezTo>
                      <a:pt x="1637129" y="346749"/>
                      <a:pt x="1635162" y="310909"/>
                      <a:pt x="1635598" y="303261"/>
                    </a:cubicBezTo>
                    <a:cubicBezTo>
                      <a:pt x="1636691" y="286652"/>
                      <a:pt x="1642810" y="273103"/>
                      <a:pt x="1657234" y="263925"/>
                    </a:cubicBezTo>
                    <a:cubicBezTo>
                      <a:pt x="1673186" y="255184"/>
                      <a:pt x="1690451" y="255839"/>
                      <a:pt x="1707714" y="258243"/>
                    </a:cubicBezTo>
                    <a:cubicBezTo>
                      <a:pt x="1739401" y="264580"/>
                      <a:pt x="1764314" y="281845"/>
                      <a:pt x="1784419" y="306538"/>
                    </a:cubicBezTo>
                    <a:cubicBezTo>
                      <a:pt x="1802339" y="328610"/>
                      <a:pt x="1813921" y="382369"/>
                      <a:pt x="1823973" y="408592"/>
                    </a:cubicBezTo>
                    <a:cubicBezTo>
                      <a:pt x="1827469" y="417771"/>
                      <a:pt x="1906797" y="688095"/>
                      <a:pt x="1907234" y="690280"/>
                    </a:cubicBezTo>
                    <a:cubicBezTo>
                      <a:pt x="1911386" y="705140"/>
                      <a:pt x="1912915" y="704266"/>
                      <a:pt x="1926465" y="698148"/>
                    </a:cubicBezTo>
                    <a:cubicBezTo>
                      <a:pt x="1965581" y="680010"/>
                      <a:pt x="2005791" y="670613"/>
                      <a:pt x="2046438" y="694651"/>
                    </a:cubicBezTo>
                    <a:cubicBezTo>
                      <a:pt x="2052776" y="698366"/>
                      <a:pt x="2059113" y="702081"/>
                      <a:pt x="2065013" y="706014"/>
                    </a:cubicBezTo>
                    <a:cubicBezTo>
                      <a:pt x="2069820" y="709293"/>
                      <a:pt x="2073536" y="709074"/>
                      <a:pt x="2076595" y="703392"/>
                    </a:cubicBezTo>
                    <a:cubicBezTo>
                      <a:pt x="2090581" y="677168"/>
                      <a:pt x="2114401" y="669082"/>
                      <a:pt x="2142155" y="667553"/>
                    </a:cubicBezTo>
                    <a:cubicBezTo>
                      <a:pt x="2175371" y="665804"/>
                      <a:pt x="2204873" y="675420"/>
                      <a:pt x="2230442" y="696399"/>
                    </a:cubicBezTo>
                    <a:cubicBezTo>
                      <a:pt x="2245302" y="708637"/>
                      <a:pt x="2261255" y="711259"/>
                      <a:pt x="2279612" y="706670"/>
                    </a:cubicBezTo>
                    <a:cubicBezTo>
                      <a:pt x="2296220" y="702518"/>
                      <a:pt x="2312391" y="696399"/>
                      <a:pt x="2328562" y="691592"/>
                    </a:cubicBezTo>
                    <a:cubicBezTo>
                      <a:pt x="2365712" y="680446"/>
                      <a:pt x="2394996" y="692903"/>
                      <a:pt x="2419034" y="721093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212F0FB-DFBC-4FDA-9E14-951265627556}"/>
                  </a:ext>
                </a:extLst>
              </p:cNvPr>
              <p:cNvSpPr/>
              <p:nvPr/>
            </p:nvSpPr>
            <p:spPr>
              <a:xfrm rot="18494506">
                <a:off x="1277685" y="5118874"/>
                <a:ext cx="859228" cy="1121504"/>
              </a:xfrm>
              <a:custGeom>
                <a:avLst/>
                <a:gdLst>
                  <a:gd name="connsiteX0" fmla="*/ 627099 w 627402"/>
                  <a:gd name="connsiteY0" fmla="*/ 265576 h 671928"/>
                  <a:gd name="connsiteX1" fmla="*/ 622871 w 627402"/>
                  <a:gd name="connsiteY1" fmla="*/ 282230 h 671928"/>
                  <a:gd name="connsiteX2" fmla="*/ 438705 w 627402"/>
                  <a:gd name="connsiteY2" fmla="*/ 670937 h 671928"/>
                  <a:gd name="connsiteX3" fmla="*/ 438236 w 627402"/>
                  <a:gd name="connsiteY3" fmla="*/ 671928 h 671928"/>
                  <a:gd name="connsiteX4" fmla="*/ 0 w 627402"/>
                  <a:gd name="connsiteY4" fmla="*/ 115864 h 671928"/>
                  <a:gd name="connsiteX5" fmla="*/ 52443 w 627402"/>
                  <a:gd name="connsiteY5" fmla="*/ 14129 h 671928"/>
                  <a:gd name="connsiteX6" fmla="*/ 94818 w 627402"/>
                  <a:gd name="connsiteY6" fmla="*/ 9241 h 671928"/>
                  <a:gd name="connsiteX7" fmla="*/ 350695 w 627402"/>
                  <a:gd name="connsiteY7" fmla="*/ 128216 h 671928"/>
                  <a:gd name="connsiteX8" fmla="*/ 556865 w 627402"/>
                  <a:gd name="connsiteY8" fmla="*/ 223558 h 671928"/>
                  <a:gd name="connsiteX9" fmla="*/ 577237 w 627402"/>
                  <a:gd name="connsiteY9" fmla="*/ 239449 h 671928"/>
                  <a:gd name="connsiteX10" fmla="*/ 613907 w 627402"/>
                  <a:gd name="connsiteY10" fmla="*/ 255339 h 671928"/>
                  <a:gd name="connsiteX11" fmla="*/ 627099 w 627402"/>
                  <a:gd name="connsiteY11" fmla="*/ 265576 h 671928"/>
                  <a:gd name="connsiteX0" fmla="*/ 627099 w 627402"/>
                  <a:gd name="connsiteY0" fmla="*/ 265576 h 1121504"/>
                  <a:gd name="connsiteX1" fmla="*/ 622871 w 627402"/>
                  <a:gd name="connsiteY1" fmla="*/ 282230 h 1121504"/>
                  <a:gd name="connsiteX2" fmla="*/ 438705 w 627402"/>
                  <a:gd name="connsiteY2" fmla="*/ 670937 h 1121504"/>
                  <a:gd name="connsiteX3" fmla="*/ 235877 w 627402"/>
                  <a:gd name="connsiteY3" fmla="*/ 1121504 h 1121504"/>
                  <a:gd name="connsiteX4" fmla="*/ 0 w 627402"/>
                  <a:gd name="connsiteY4" fmla="*/ 115864 h 1121504"/>
                  <a:gd name="connsiteX5" fmla="*/ 52443 w 627402"/>
                  <a:gd name="connsiteY5" fmla="*/ 14129 h 1121504"/>
                  <a:gd name="connsiteX6" fmla="*/ 94818 w 627402"/>
                  <a:gd name="connsiteY6" fmla="*/ 9241 h 1121504"/>
                  <a:gd name="connsiteX7" fmla="*/ 350695 w 627402"/>
                  <a:gd name="connsiteY7" fmla="*/ 128216 h 1121504"/>
                  <a:gd name="connsiteX8" fmla="*/ 556865 w 627402"/>
                  <a:gd name="connsiteY8" fmla="*/ 223558 h 1121504"/>
                  <a:gd name="connsiteX9" fmla="*/ 577237 w 627402"/>
                  <a:gd name="connsiteY9" fmla="*/ 239449 h 1121504"/>
                  <a:gd name="connsiteX10" fmla="*/ 613907 w 627402"/>
                  <a:gd name="connsiteY10" fmla="*/ 255339 h 1121504"/>
                  <a:gd name="connsiteX11" fmla="*/ 627099 w 627402"/>
                  <a:gd name="connsiteY11" fmla="*/ 265576 h 1121504"/>
                  <a:gd name="connsiteX0" fmla="*/ 858926 w 859229"/>
                  <a:gd name="connsiteY0" fmla="*/ 265576 h 1121504"/>
                  <a:gd name="connsiteX1" fmla="*/ 854698 w 859229"/>
                  <a:gd name="connsiteY1" fmla="*/ 282230 h 1121504"/>
                  <a:gd name="connsiteX2" fmla="*/ 670532 w 859229"/>
                  <a:gd name="connsiteY2" fmla="*/ 670937 h 1121504"/>
                  <a:gd name="connsiteX3" fmla="*/ 467704 w 859229"/>
                  <a:gd name="connsiteY3" fmla="*/ 1121504 h 1121504"/>
                  <a:gd name="connsiteX4" fmla="*/ 0 w 859229"/>
                  <a:gd name="connsiteY4" fmla="*/ 518100 h 1121504"/>
                  <a:gd name="connsiteX5" fmla="*/ 284270 w 859229"/>
                  <a:gd name="connsiteY5" fmla="*/ 14129 h 1121504"/>
                  <a:gd name="connsiteX6" fmla="*/ 326645 w 859229"/>
                  <a:gd name="connsiteY6" fmla="*/ 9241 h 1121504"/>
                  <a:gd name="connsiteX7" fmla="*/ 582522 w 859229"/>
                  <a:gd name="connsiteY7" fmla="*/ 128216 h 1121504"/>
                  <a:gd name="connsiteX8" fmla="*/ 788692 w 859229"/>
                  <a:gd name="connsiteY8" fmla="*/ 223558 h 1121504"/>
                  <a:gd name="connsiteX9" fmla="*/ 809064 w 859229"/>
                  <a:gd name="connsiteY9" fmla="*/ 239449 h 1121504"/>
                  <a:gd name="connsiteX10" fmla="*/ 845734 w 859229"/>
                  <a:gd name="connsiteY10" fmla="*/ 255339 h 1121504"/>
                  <a:gd name="connsiteX11" fmla="*/ 858926 w 859229"/>
                  <a:gd name="connsiteY11" fmla="*/ 265576 h 112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229" h="1121504">
                    <a:moveTo>
                      <a:pt x="858926" y="265576"/>
                    </a:moveTo>
                    <a:cubicBezTo>
                      <a:pt x="859995" y="269906"/>
                      <a:pt x="858161" y="275304"/>
                      <a:pt x="854698" y="282230"/>
                    </a:cubicBezTo>
                    <a:cubicBezTo>
                      <a:pt x="792765" y="411799"/>
                      <a:pt x="731649" y="541369"/>
                      <a:pt x="670532" y="670937"/>
                    </a:cubicBezTo>
                    <a:lnTo>
                      <a:pt x="467704" y="1121504"/>
                    </a:lnTo>
                    <a:lnTo>
                      <a:pt x="0" y="518100"/>
                    </a:lnTo>
                    <a:lnTo>
                      <a:pt x="284270" y="14129"/>
                    </a:lnTo>
                    <a:cubicBezTo>
                      <a:pt x="298124" y="-3798"/>
                      <a:pt x="298938" y="-3798"/>
                      <a:pt x="326645" y="9241"/>
                    </a:cubicBezTo>
                    <a:lnTo>
                      <a:pt x="582522" y="128216"/>
                    </a:lnTo>
                    <a:lnTo>
                      <a:pt x="788692" y="223558"/>
                    </a:lnTo>
                    <a:cubicBezTo>
                      <a:pt x="797249" y="227225"/>
                      <a:pt x="806212" y="229670"/>
                      <a:pt x="809064" y="239449"/>
                    </a:cubicBezTo>
                    <a:cubicBezTo>
                      <a:pt x="821288" y="244745"/>
                      <a:pt x="833103" y="251265"/>
                      <a:pt x="845734" y="255339"/>
                    </a:cubicBezTo>
                    <a:cubicBezTo>
                      <a:pt x="853883" y="257988"/>
                      <a:pt x="857856" y="261247"/>
                      <a:pt x="858926" y="26557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E52DB6F-30FF-46AF-AE71-09EE6AAFB333}"/>
                  </a:ext>
                </a:extLst>
              </p:cNvPr>
              <p:cNvSpPr/>
              <p:nvPr/>
            </p:nvSpPr>
            <p:spPr>
              <a:xfrm rot="16200000">
                <a:off x="3032248" y="4203473"/>
                <a:ext cx="777883" cy="405480"/>
              </a:xfrm>
              <a:custGeom>
                <a:avLst/>
                <a:gdLst>
                  <a:gd name="connsiteX0" fmla="*/ 777580 w 777883"/>
                  <a:gd name="connsiteY0" fmla="*/ 265577 h 405480"/>
                  <a:gd name="connsiteX1" fmla="*/ 773352 w 777883"/>
                  <a:gd name="connsiteY1" fmla="*/ 282231 h 405480"/>
                  <a:gd name="connsiteX2" fmla="*/ 714957 w 777883"/>
                  <a:gd name="connsiteY2" fmla="*/ 405480 h 405480"/>
                  <a:gd name="connsiteX3" fmla="*/ 0 w 777883"/>
                  <a:gd name="connsiteY3" fmla="*/ 405480 h 405480"/>
                  <a:gd name="connsiteX4" fmla="*/ 128362 w 777883"/>
                  <a:gd name="connsiteY4" fmla="*/ 158774 h 405480"/>
                  <a:gd name="connsiteX5" fmla="*/ 202924 w 777883"/>
                  <a:gd name="connsiteY5" fmla="*/ 14130 h 405480"/>
                  <a:gd name="connsiteX6" fmla="*/ 245299 w 777883"/>
                  <a:gd name="connsiteY6" fmla="*/ 9241 h 405480"/>
                  <a:gd name="connsiteX7" fmla="*/ 501176 w 777883"/>
                  <a:gd name="connsiteY7" fmla="*/ 128216 h 405480"/>
                  <a:gd name="connsiteX8" fmla="*/ 707346 w 777883"/>
                  <a:gd name="connsiteY8" fmla="*/ 223558 h 405480"/>
                  <a:gd name="connsiteX9" fmla="*/ 727718 w 777883"/>
                  <a:gd name="connsiteY9" fmla="*/ 239449 h 405480"/>
                  <a:gd name="connsiteX10" fmla="*/ 764388 w 777883"/>
                  <a:gd name="connsiteY10" fmla="*/ 255339 h 405480"/>
                  <a:gd name="connsiteX11" fmla="*/ 777580 w 777883"/>
                  <a:gd name="connsiteY11" fmla="*/ 265577 h 40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883" h="405480">
                    <a:moveTo>
                      <a:pt x="777580" y="265577"/>
                    </a:moveTo>
                    <a:cubicBezTo>
                      <a:pt x="778649" y="269906"/>
                      <a:pt x="776815" y="275305"/>
                      <a:pt x="773352" y="282231"/>
                    </a:cubicBezTo>
                    <a:lnTo>
                      <a:pt x="714957" y="405480"/>
                    </a:lnTo>
                    <a:lnTo>
                      <a:pt x="0" y="405480"/>
                    </a:lnTo>
                    <a:lnTo>
                      <a:pt x="128362" y="158774"/>
                    </a:lnTo>
                    <a:cubicBezTo>
                      <a:pt x="153623" y="110695"/>
                      <a:pt x="178885" y="62617"/>
                      <a:pt x="202924" y="14130"/>
                    </a:cubicBezTo>
                    <a:cubicBezTo>
                      <a:pt x="216778" y="-3799"/>
                      <a:pt x="217592" y="-3799"/>
                      <a:pt x="245299" y="9241"/>
                    </a:cubicBezTo>
                    <a:cubicBezTo>
                      <a:pt x="330863" y="48356"/>
                      <a:pt x="415612" y="89101"/>
                      <a:pt x="501176" y="128216"/>
                    </a:cubicBezTo>
                    <a:cubicBezTo>
                      <a:pt x="570035" y="159589"/>
                      <a:pt x="638487" y="192593"/>
                      <a:pt x="707346" y="223558"/>
                    </a:cubicBezTo>
                    <a:cubicBezTo>
                      <a:pt x="715902" y="227226"/>
                      <a:pt x="724866" y="229670"/>
                      <a:pt x="727718" y="239449"/>
                    </a:cubicBezTo>
                    <a:cubicBezTo>
                      <a:pt x="739942" y="244746"/>
                      <a:pt x="751757" y="251265"/>
                      <a:pt x="764388" y="255339"/>
                    </a:cubicBezTo>
                    <a:cubicBezTo>
                      <a:pt x="772537" y="257988"/>
                      <a:pt x="776510" y="261248"/>
                      <a:pt x="777580" y="26557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714246B-74C3-4F67-A514-008312E59C7F}"/>
              </a:ext>
            </a:extLst>
          </p:cNvPr>
          <p:cNvGrpSpPr/>
          <p:nvPr/>
        </p:nvGrpSpPr>
        <p:grpSpPr>
          <a:xfrm rot="7200000">
            <a:off x="4596441" y="5257607"/>
            <a:ext cx="303895" cy="1494472"/>
            <a:chOff x="9909547" y="3622831"/>
            <a:chExt cx="303895" cy="1494472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4465EA-6239-48D0-9228-BEF6EFADCA9F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2F462FF-5C59-4EB8-A378-1E5A1D00F3C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2A87DC-6DA8-4435-8119-A5CEEAC3C2E0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AE4410-F80B-4F82-BFC6-072D700177E6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A796A54-2723-4981-80EF-B4BE7D46B4EC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45970C-BF24-425E-9D4F-21249EB09A00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EBBB56-A483-4E5A-B545-BB65DDED24A9}"/>
              </a:ext>
            </a:extLst>
          </p:cNvPr>
          <p:cNvGrpSpPr/>
          <p:nvPr/>
        </p:nvGrpSpPr>
        <p:grpSpPr>
          <a:xfrm rot="19991619">
            <a:off x="266892" y="4951987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205BDB4-B3AA-4344-B001-3C7BFC1F66BD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C54E53A-4556-4A63-9252-850E7FA391E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Freeform 3">
              <a:extLst>
                <a:ext uri="{FF2B5EF4-FFF2-40B4-BE49-F238E27FC236}">
                  <a16:creationId xmlns:a16="http://schemas.microsoft.com/office/drawing/2014/main" id="{1FF0E17D-D420-47DC-8C69-FAC017461E3C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E49D5C1B-F5D2-4C05-9F02-6FCF8F36A403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5" name="그룹 167">
              <a:extLst>
                <a:ext uri="{FF2B5EF4-FFF2-40B4-BE49-F238E27FC236}">
                  <a16:creationId xmlns:a16="http://schemas.microsoft.com/office/drawing/2014/main" id="{DEA8FF0E-2C55-4B5B-8801-A9923F492645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46" name="Freeform 4">
                <a:extLst>
                  <a:ext uri="{FF2B5EF4-FFF2-40B4-BE49-F238E27FC236}">
                    <a16:creationId xmlns:a16="http://schemas.microsoft.com/office/drawing/2014/main" id="{29923480-1E96-4B20-80B2-F4FE408F14E3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0F30D4E2-2847-46A6-B0A0-04B9D64C0DEB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D10191-A1C5-4929-8DCB-7A20E4AF80B2}"/>
              </a:ext>
            </a:extLst>
          </p:cNvPr>
          <p:cNvGrpSpPr/>
          <p:nvPr/>
        </p:nvGrpSpPr>
        <p:grpSpPr>
          <a:xfrm rot="900000">
            <a:off x="1716038" y="5277161"/>
            <a:ext cx="710725" cy="963879"/>
            <a:chOff x="4524375" y="1300163"/>
            <a:chExt cx="2665364" cy="3614738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36FF65C-D892-4AC9-A25F-EC530D7805A3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49A3552-349D-4FD4-ACB7-9F2A5FACCF69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D4C2B2C-5113-4114-8E7A-8CEE795FD7D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FEEAFA9-4CBD-40E0-AD1A-481FA712B3C8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873A18A-6359-407F-AE5F-B381BBB05D4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937AFDD-C325-4AB5-BDCB-058C2E022ADD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DADCB99-B926-4900-98DF-8B67AA6EB38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20814737-2AF9-4869-92FC-066944E0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69C9C316-E9C5-42FF-91AE-29E074CCBE5E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3BE06F9-F56A-4094-9460-B7992B90531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225567D-3363-4614-8C33-FF803F5A89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F534D69-263C-467E-90B6-568EBE9D689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075AFE3-7EA9-4210-908E-5CB53E7F18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37365D0-94B0-496E-84BC-24C15D51BB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D836339F-12B2-439F-AEE9-8068322B2BA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D04E5AF-2C4E-4EF5-BC20-E38597B2C7D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F643A3A-5B10-41C0-B6CE-C922566E78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2499AB8-2090-4070-959C-5676826502CA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11B0991-98D9-4339-835D-1B3FFCD0AB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D73B1D72-7FF6-40F9-994E-849A5E4756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68B01CB-C9B5-415F-832B-C2D658C1797A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58A861D7-31BB-432C-AF3A-34DC8A3DC06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2404204-69A9-42C9-817E-AE8BFF94E0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7023A86-36F4-4A2A-96DF-FBB8594A44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7D50619-B291-487A-AD7E-E044DAE3FCA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80A1ADD-FB01-4C31-AFA0-509191472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9F7576-D566-4318-A39A-3198AAD28646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9683190-874D-4F5F-A883-361E0EEB34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74DA1D6B-6C27-4631-BDEA-228A0AE7BF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592984D7-4C40-4A3E-8325-3D3472006FEA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F9520203-FA42-46B3-A6F0-9FD3A03CB4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4E3ABC5-CA2A-4E76-A53E-788B10049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DC26E3E-ACDE-4148-84C0-01AD1C130B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762C5D2-1CF8-43DF-B79A-A98AC8DC17E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9D5A6C1E-4B1C-4A85-85F0-832975190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9D8A3-9C7B-44A7-8AA0-2C64763B3FEF}"/>
              </a:ext>
            </a:extLst>
          </p:cNvPr>
          <p:cNvGrpSpPr/>
          <p:nvPr/>
        </p:nvGrpSpPr>
        <p:grpSpPr>
          <a:xfrm>
            <a:off x="6271099" y="3211245"/>
            <a:ext cx="5775854" cy="3568219"/>
            <a:chOff x="5814569" y="2460779"/>
            <a:chExt cx="5833992" cy="360413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B4465-35A1-441A-B6AA-B282E6BEA4EB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09D4715A-92C7-4853-B7BE-051ACE2CCDE9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681D84-B042-43FD-9804-E12F936BD43F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D7A995-E16C-44B4-A88B-9E2327CF2D5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7C7204-B0AC-48CB-9A5C-4220110A607D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ED0C4E-D3B0-42AC-BB83-EE47FC7E5C40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5E08D90-57A3-44A9-B9C3-A1DC2F2716D6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A5F39BF-3476-49BC-9CAD-EA8038AED485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697508-147C-4139-8800-4B69A0EF92AF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F6F7B55-9F84-42F0-B40E-552056BCE9D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9BE58A9-0F22-4EC3-8CCD-7DEE01BA7243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F3997474-075D-45B1-A51E-AE409CA407D1}"/>
              </a:ext>
            </a:extLst>
          </p:cNvPr>
          <p:cNvSpPr/>
          <p:nvPr/>
        </p:nvSpPr>
        <p:spPr>
          <a:xfrm>
            <a:off x="770018" y="600259"/>
            <a:ext cx="4357461" cy="5824198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5618758" y="254738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4723</Words>
  <Application>Microsoft Office PowerPoint</Application>
  <PresentationFormat>Widescreen</PresentationFormat>
  <Paragraphs>541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57</cp:revision>
  <dcterms:created xsi:type="dcterms:W3CDTF">2020-01-20T05:08:25Z</dcterms:created>
  <dcterms:modified xsi:type="dcterms:W3CDTF">2020-06-29T01:40:13Z</dcterms:modified>
</cp:coreProperties>
</file>